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D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/>
    <p:restoredTop sz="94485"/>
  </p:normalViewPr>
  <p:slideViewPr>
    <p:cSldViewPr snapToGrid="0" snapToObjects="1">
      <p:cViewPr varScale="1">
        <p:scale>
          <a:sx n="82" d="100"/>
          <a:sy n="82" d="100"/>
        </p:scale>
        <p:origin x="858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56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422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800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3086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7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474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991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2933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573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27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463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6475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773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310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38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876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56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9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B45651-753C-4049-8E84-B4852E56BC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4289D5B-94DF-44B3-BAD0-EFA7E92503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240048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arquard@uct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inf.com/code/mbox-short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717266" y="2994365"/>
            <a:ext cx="12539631" cy="252984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8</a:t>
            </a:r>
            <a:b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Files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559108" y="7064963"/>
            <a:ext cx="79670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Vladislav </a:t>
            </a:r>
            <a:r>
              <a:rPr lang="en-US" sz="3200" u="none" strike="noStrike" cap="none" dirty="0" err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Karyukin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idx="1"/>
          </p:nvPr>
        </p:nvSpPr>
        <p:spPr>
          <a:xfrm>
            <a:off x="1155700" y="2695025"/>
            <a:ext cx="1393200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has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 of each line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Reading Files in Python</a:t>
            </a: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 as a Sequence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881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open for read can be treated as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strings where each line in the file is a string in the 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use the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 to iterate through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-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an ordered set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9286875" y="3490925"/>
            <a:ext cx="6534699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 Lines in a File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 a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read-only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a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to read each line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lines and print out the number of lines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'Line Count:',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open.py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Line Count: 132045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the *Whole* File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145088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whole file (newlines and all) into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single string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449875" y="2671475"/>
            <a:ext cx="8280600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[:20])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Through a File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idx="1"/>
          </p:nvPr>
        </p:nvSpPr>
        <p:spPr>
          <a:xfrm>
            <a:off x="1155700" y="2892894"/>
            <a:ext cx="6116638" cy="289071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put an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 in our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to only print lines that meet some criteria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are all these blank lines doing here?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407024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Each </a:t>
            </a:r>
            <a:r>
              <a:rPr lang="en-US" sz="3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from the file has a </a:t>
            </a:r>
            <a:r>
              <a:rPr lang="en-US" sz="34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adds a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each line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292225" y="28130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are all these blank lines doing here?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579425" y="2900800"/>
            <a:ext cx="81279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Through a File (fixed)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973763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strip the whitespace from the right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 side of the string using </a:t>
            </a:r>
            <a:r>
              <a:rPr lang="en-US" sz="3400" u="none" strike="noStrike" cap="none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from the string library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newline is considered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white space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is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stripped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491500" y="2783500"/>
            <a:ext cx="6596099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8388425" y="5391750"/>
            <a:ext cx="74421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louis@media.berkeley.edu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zqian@umich.edu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rjlowe@iupui.edu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Skipping with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convenient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ly skip a line by using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1281661"/>
            <a:ext cx="3454499" cy="6489599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Software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59400" y="213256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10385425" y="7228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time to go find some Data to mess with!</a:t>
            </a:r>
          </a:p>
        </p:txBody>
      </p:sp>
      <p:sp>
        <p:nvSpPr>
          <p:cNvPr id="223" name="Shape 223"/>
          <p:cNvSpPr/>
          <p:nvPr/>
        </p:nvSpPr>
        <p:spPr>
          <a:xfrm>
            <a:off x="7810500" y="1078461"/>
            <a:ext cx="1803300" cy="1269899"/>
          </a:xfrm>
          <a:prstGeom prst="wedgeEllipseCallout">
            <a:avLst>
              <a:gd name="adj1" fmla="val -66356"/>
              <a:gd name="adj2" fmla="val 96966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Next?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3: print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source@collab.sakaiproject.orgFrom: stephen.marquard@uct.ac.zaSubject: [sakai] svn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Files R 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Select </a:t>
            </a:r>
            <a: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Lines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idx="1"/>
          </p:nvPr>
        </p:nvSpPr>
        <p:spPr>
          <a:xfrm>
            <a:off x="1412675" y="2820874"/>
            <a:ext cx="5892476" cy="1839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look for a string anywhere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our selection criteria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545756" y="1196478"/>
            <a:ext cx="510073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Prompt for File Name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4"/>
            <a:ext cx="8643899" cy="3050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27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12752869" y="4507764"/>
            <a:ext cx="1065300" cy="671400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1112837" y="1661246"/>
            <a:ext cx="368776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Bad File Names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'File cannot be opened:',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7502399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cannot be opened: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 storage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Opening a file - file handle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structure - newline character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a file line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by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 with a </a:t>
            </a:r>
            <a:b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loop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4294967295"/>
          </p:nvPr>
        </p:nvSpPr>
        <p:spPr>
          <a:xfrm>
            <a:off x="10987088" y="2603500"/>
            <a:ext cx="5268912" cy="4133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for lines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file names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Dealing with bad files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8939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can be thought of as a sequence of lines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616050" y="3497450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116263" y="7194550"/>
            <a:ext cx="96029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http://www.py4e.com/code/mbox-short.txt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Opening a File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we can read the contents of the file, we must tell Python which file we are going to work with and what we will be doing with the file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done with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returns a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a variable used to perform operations on the file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Similar to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-&gt; Open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a Word Processor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idx="1"/>
          </p:nvPr>
        </p:nvSpPr>
        <p:spPr>
          <a:xfrm>
            <a:off x="1155700" y="3106015"/>
            <a:ext cx="12837675" cy="51998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1041400" lvl="1" indent="-371094">
              <a:buClr>
                <a:srgbClr val="FF7F00"/>
              </a:buClr>
              <a:buSzPct val="100000"/>
            </a:pP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returns a handle use to manipulate the file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 is a string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 is optional and should be 'r' if we are planning to read the file and 'w' if we are going to write to the file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9998075" y="2874962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a Handle?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io.TextIOWrapper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name='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mode='r' encoding='UTF-8'&gt;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5276" y="4647657"/>
            <a:ext cx="7072312" cy="346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Files are Missing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[</a:t>
            </a: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Errno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2]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such file or directory: 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7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Character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 special character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called the “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indicate when a line ends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represent it as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\n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strings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still one character - not two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xfrm>
            <a:off x="1155700" y="2655721"/>
            <a:ext cx="13932000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can be thought of as a sequence of lines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351</TotalTime>
  <Words>1714</Words>
  <Application>Microsoft Office PowerPoint</Application>
  <PresentationFormat>Произвольный</PresentationFormat>
  <Paragraphs>222</Paragraphs>
  <Slides>23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The lecture 8 Reading Files</vt:lpstr>
      <vt:lpstr>Презентация PowerPoint</vt:lpstr>
      <vt:lpstr>File Processing</vt:lpstr>
      <vt:lpstr>Opening a File</vt:lpstr>
      <vt:lpstr>Using open()</vt:lpstr>
      <vt:lpstr>What is a Handle?</vt:lpstr>
      <vt:lpstr>When Files are Missing</vt:lpstr>
      <vt:lpstr>The newline Character</vt:lpstr>
      <vt:lpstr>File Processing</vt:lpstr>
      <vt:lpstr>File Processing</vt:lpstr>
      <vt:lpstr>Reading Files in Python</vt:lpstr>
      <vt:lpstr>File Handle as a Sequence</vt:lpstr>
      <vt:lpstr>Counting Lines in a File</vt:lpstr>
      <vt:lpstr>Reading the *Whole* File</vt:lpstr>
      <vt:lpstr>Searching Through a File</vt:lpstr>
      <vt:lpstr>OOPS!</vt:lpstr>
      <vt:lpstr>OOPS!</vt:lpstr>
      <vt:lpstr>Searching Through a File (fixed)</vt:lpstr>
      <vt:lpstr>Skipping with continue</vt:lpstr>
      <vt:lpstr>Using in to Select Lines</vt:lpstr>
      <vt:lpstr>Prompt for File Name</vt:lpstr>
      <vt:lpstr>Bad File Names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Files</dc:title>
  <dc:creator>Владислав Карюкин</dc:creator>
  <cp:lastModifiedBy>Владислав Карюкин</cp:lastModifiedBy>
  <cp:revision>36</cp:revision>
  <dcterms:modified xsi:type="dcterms:W3CDTF">2021-09-02T04:37:17Z</dcterms:modified>
</cp:coreProperties>
</file>